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1pPr>
    <a:lvl2pPr marL="0" marR="0" indent="4572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2pPr>
    <a:lvl3pPr marL="0" marR="0" indent="9144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3pPr>
    <a:lvl4pPr marL="0" marR="0" indent="13716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4pPr>
    <a:lvl5pPr marL="0" marR="0" indent="18288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5pPr>
    <a:lvl6pPr marL="0" marR="0" indent="22860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6pPr>
    <a:lvl7pPr marL="0" marR="0" indent="27432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7pPr>
    <a:lvl8pPr marL="0" marR="0" indent="32004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8pPr>
    <a:lvl9pPr marL="0" marR="0" indent="3657600" algn="ctr" defTabSz="3556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2900" u="none" kumimoji="0" normalizeH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D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chemeClr val="accent1">
              <a:hueOff val="-398243"/>
              <a:satOff val="23908"/>
              <a:lumOff val="10782"/>
            </a:schemeClr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B9CBD3"/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7FA2B6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6DDDC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chemeClr val="accent4"/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DF6581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6F7F2"/>
          </a:solidFill>
        </a:fill>
      </a:tcStyle>
    </a:wholeTbl>
    <a:band2H>
      <a:tcTxStyle b="def" i="def"/>
      <a:tcStyle>
        <a:tcBdr/>
        <a:fill>
          <a:solidFill>
            <a:schemeClr val="accent6">
              <a:hueOff val="887465"/>
              <a:satOff val="-30004"/>
              <a:lumOff val="6094"/>
            </a:schemeClr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430252"/>
              <a:satOff val="-18978"/>
              <a:lumOff val="-19473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6F7F2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827A37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satOff val="-3883"/>
              <a:lumOff val="14670"/>
            </a:schemeClr>
          </a:solidFill>
        </a:fill>
      </a:tcStyle>
    </a:wholeTbl>
    <a:band2H>
      <a:tcTxStyle b="def" i="def"/>
      <a:tcStyle>
        <a:tcBdr/>
        <a:fill>
          <a:solidFill>
            <a:srgbClr val="B5AEC4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8C78A6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14B97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14B9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D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9" name="Shape 15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r:in und Datum"/>
          <p:cNvSpPr txBox="1"/>
          <p:nvPr>
            <p:ph type="body" sz="quarter" idx="21" hasCustomPrompt="1"/>
          </p:nvPr>
        </p:nvSpPr>
        <p:spPr>
          <a:xfrm>
            <a:off x="2057400" y="11229761"/>
            <a:ext cx="20269200" cy="845948"/>
          </a:xfrm>
          <a:prstGeom prst="rect">
            <a:avLst/>
          </a:prstGeom>
        </p:spPr>
        <p:txBody>
          <a:bodyPr/>
          <a:lstStyle/>
          <a:p>
            <a:pPr/>
            <a:r>
              <a:t>Autor:in und Datum</a:t>
            </a:r>
          </a:p>
        </p:txBody>
      </p:sp>
      <p:sp>
        <p:nvSpPr>
          <p:cNvPr id="13" name="Titel der Präsentation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 der Präsentation</a:t>
            </a:r>
          </a:p>
        </p:txBody>
      </p:sp>
      <p:sp>
        <p:nvSpPr>
          <p:cNvPr id="14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hteck"/>
          <p:cNvSpPr/>
          <p:nvPr/>
        </p:nvSpPr>
        <p:spPr>
          <a:xfrm>
            <a:off x="999500" y="1067048"/>
            <a:ext cx="22378886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106" name="Textebene 1…"/>
          <p:cNvSpPr txBox="1"/>
          <p:nvPr>
            <p:ph type="body" sz="half" idx="1" hasCustomPrompt="1"/>
          </p:nvPr>
        </p:nvSpPr>
        <p:spPr>
          <a:xfrm>
            <a:off x="2057400" y="4261880"/>
            <a:ext cx="20269200" cy="5061561"/>
          </a:xfrm>
          <a:prstGeom prst="rect">
            <a:avLst/>
          </a:prstGeom>
        </p:spPr>
        <p:txBody>
          <a:bodyPr/>
          <a:lstStyle>
            <a:lvl1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>
              <a:defRPr b="0" sz="120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Aufstellung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hteck"/>
          <p:cNvSpPr/>
          <p:nvPr/>
        </p:nvSpPr>
        <p:spPr>
          <a:xfrm>
            <a:off x="1008907" y="1066849"/>
            <a:ext cx="22378886" cy="115823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115" name="Fakten"/>
          <p:cNvSpPr txBox="1"/>
          <p:nvPr>
            <p:ph type="body" sz="quarter" idx="21" hasCustomPrompt="1"/>
          </p:nvPr>
        </p:nvSpPr>
        <p:spPr>
          <a:xfrm>
            <a:off x="2057400" y="8113450"/>
            <a:ext cx="20269200" cy="845948"/>
          </a:xfrm>
          <a:prstGeom prst="rect">
            <a:avLst/>
          </a:prstGeom>
        </p:spPr>
        <p:txBody>
          <a:bodyPr anchor="t"/>
          <a:lstStyle/>
          <a:p>
            <a:pPr/>
            <a:r>
              <a:t>Fakten</a:t>
            </a:r>
          </a:p>
        </p:txBody>
      </p:sp>
      <p:sp>
        <p:nvSpPr>
          <p:cNvPr id="116" name="Textebene 1…"/>
          <p:cNvSpPr txBox="1"/>
          <p:nvPr>
            <p:ph type="body" sz="half" idx="1" hasCustomPrompt="1"/>
          </p:nvPr>
        </p:nvSpPr>
        <p:spPr>
          <a:xfrm>
            <a:off x="2057400" y="3498790"/>
            <a:ext cx="20269200" cy="4814114"/>
          </a:xfrm>
          <a:prstGeom prst="rect">
            <a:avLst/>
          </a:prstGeom>
        </p:spPr>
        <p:txBody>
          <a:bodyPr anchor="b"/>
          <a:lstStyle>
            <a:lvl1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1pPr>
            <a:lvl2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2pPr>
            <a:lvl3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3pPr>
            <a:lvl4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4pPr>
            <a:lvl5pPr defTabSz="2438338">
              <a:lnSpc>
                <a:spcPct val="80000"/>
              </a:lnSpc>
              <a:defRPr b="0" spc="-500" sz="250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hteck"/>
          <p:cNvSpPr/>
          <p:nvPr/>
        </p:nvSpPr>
        <p:spPr>
          <a:xfrm>
            <a:off x="1008907" y="1064171"/>
            <a:ext cx="22378886" cy="11587658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125" name="Textebene 1…"/>
          <p:cNvSpPr txBox="1"/>
          <p:nvPr>
            <p:ph type="body" sz="quarter" idx="1" hasCustomPrompt="1"/>
          </p:nvPr>
        </p:nvSpPr>
        <p:spPr>
          <a:xfrm>
            <a:off x="5737745" y="5549900"/>
            <a:ext cx="12908510" cy="2628900"/>
          </a:xfrm>
          <a:prstGeom prst="rect">
            <a:avLst/>
          </a:prstGeom>
        </p:spPr>
        <p:txBody>
          <a:bodyPr/>
          <a:lstStyle>
            <a:lvl1pPr marL="320204" indent="-320204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320204" indent="136995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320204" indent="594195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320204" indent="1051395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320204" indent="1508595" algn="l" defTabSz="355600">
              <a:lnSpc>
                <a:spcPct val="80000"/>
              </a:lnSpc>
              <a:defRPr b="0" sz="70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„Bemerkenswert“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6" name="Quellenangabe"/>
          <p:cNvSpPr txBox="1"/>
          <p:nvPr>
            <p:ph type="body" sz="quarter" idx="21" hasCustomPrompt="1"/>
          </p:nvPr>
        </p:nvSpPr>
        <p:spPr>
          <a:xfrm>
            <a:off x="6100233" y="9999201"/>
            <a:ext cx="12546022" cy="508001"/>
          </a:xfrm>
          <a:prstGeom prst="rect">
            <a:avLst/>
          </a:prstGeom>
        </p:spPr>
        <p:txBody>
          <a:bodyPr anchor="t"/>
          <a:lstStyle>
            <a:lvl1pPr algn="l" defTabSz="355600">
              <a:lnSpc>
                <a:spcPct val="140000"/>
              </a:lnSpc>
              <a:defRPr spc="26" sz="2700"/>
            </a:lvl1pPr>
          </a:lstStyle>
          <a:p>
            <a:pPr/>
            <a:r>
              <a:t>Quellenangabe</a:t>
            </a:r>
          </a:p>
        </p:txBody>
      </p:sp>
      <p:sp>
        <p:nvSpPr>
          <p:cNvPr id="12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arbiges Make-up-Häufchen auf grauem Hintergrund"/>
          <p:cNvSpPr/>
          <p:nvPr>
            <p:ph type="pic" idx="21"/>
          </p:nvPr>
        </p:nvSpPr>
        <p:spPr>
          <a:xfrm>
            <a:off x="12128500" y="-1638300"/>
            <a:ext cx="11341100" cy="1701165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35" name="Nahaufnahme einer Make-up-Palette "/>
          <p:cNvSpPr/>
          <p:nvPr>
            <p:ph type="pic" idx="22"/>
          </p:nvPr>
        </p:nvSpPr>
        <p:spPr>
          <a:xfrm>
            <a:off x="1003300" y="-4737100"/>
            <a:ext cx="11201401" cy="16814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36" name="Nahaufnahme von zerdrücktem Make-up und Make-up-Pinsel"/>
          <p:cNvSpPr/>
          <p:nvPr>
            <p:ph type="pic" idx="23"/>
          </p:nvPr>
        </p:nvSpPr>
        <p:spPr>
          <a:xfrm>
            <a:off x="1003300" y="1344083"/>
            <a:ext cx="11201400" cy="168063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37" name="Foliennummer"/>
          <p:cNvSpPr txBox="1"/>
          <p:nvPr>
            <p:ph type="sldNum" sz="quarter" idx="2"/>
          </p:nvPr>
        </p:nvSpPr>
        <p:spPr>
          <a:xfrm>
            <a:off x="12043207" y="13131800"/>
            <a:ext cx="307544" cy="3429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ihen von Lippenstiften in unterschiedlichen Farbschattierungen"/>
          <p:cNvSpPr/>
          <p:nvPr>
            <p:ph type="pic" idx="21"/>
          </p:nvPr>
        </p:nvSpPr>
        <p:spPr>
          <a:xfrm>
            <a:off x="800100" y="253554"/>
            <a:ext cx="22783800" cy="1523931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4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cht Lippenstiftspitzen in unterschiedlichen Schattierungen auf einem schwarzen Hintergrund"/>
          <p:cNvSpPr/>
          <p:nvPr>
            <p:ph type="pic" idx="21"/>
          </p:nvPr>
        </p:nvSpPr>
        <p:spPr>
          <a:xfrm>
            <a:off x="1003300" y="-606362"/>
            <a:ext cx="22364700" cy="1489065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2" name="Autor:in und Datum"/>
          <p:cNvSpPr txBox="1"/>
          <p:nvPr>
            <p:ph type="body" sz="quarter" idx="22" hasCustomPrompt="1"/>
          </p:nvPr>
        </p:nvSpPr>
        <p:spPr>
          <a:xfrm>
            <a:off x="2057400" y="11229761"/>
            <a:ext cx="20269200" cy="8459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Autor:in und Datum</a:t>
            </a:r>
          </a:p>
        </p:txBody>
      </p:sp>
      <p:sp>
        <p:nvSpPr>
          <p:cNvPr id="23" name="Titel der Präsentation"/>
          <p:cNvSpPr txBox="1"/>
          <p:nvPr>
            <p:ph type="title" hasCustomPrompt="1"/>
          </p:nvPr>
        </p:nvSpPr>
        <p:spPr>
          <a:xfrm>
            <a:off x="2057400" y="2865468"/>
            <a:ext cx="20269200" cy="5359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Titel der Präsentation</a:t>
            </a:r>
          </a:p>
        </p:txBody>
      </p:sp>
      <p:sp>
        <p:nvSpPr>
          <p:cNvPr id="24" name="Foliennummer"/>
          <p:cNvSpPr txBox="1"/>
          <p:nvPr>
            <p:ph type="sldNum" sz="quarter" idx="2"/>
          </p:nvPr>
        </p:nvSpPr>
        <p:spPr>
          <a:xfrm>
            <a:off x="12039599" y="13131800"/>
            <a:ext cx="307544" cy="3429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el &amp;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arbiges Make-up-Häufchen auf grauem Hintergrund"/>
          <p:cNvSpPr/>
          <p:nvPr>
            <p:ph type="pic" idx="21"/>
          </p:nvPr>
        </p:nvSpPr>
        <p:spPr>
          <a:xfrm>
            <a:off x="12192000" y="-1540805"/>
            <a:ext cx="11188700" cy="16783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2" name="Rechteck"/>
          <p:cNvSpPr/>
          <p:nvPr/>
        </p:nvSpPr>
        <p:spPr>
          <a:xfrm>
            <a:off x="1008955" y="1064815"/>
            <a:ext cx="11190189" cy="11586370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33" name="Autor:in und Datum"/>
          <p:cNvSpPr txBox="1"/>
          <p:nvPr>
            <p:ph type="body" sz="quarter" idx="22" hasCustomPrompt="1"/>
          </p:nvPr>
        </p:nvSpPr>
        <p:spPr>
          <a:xfrm>
            <a:off x="1803400" y="11229761"/>
            <a:ext cx="9601200" cy="845948"/>
          </a:xfrm>
          <a:prstGeom prst="rect">
            <a:avLst/>
          </a:prstGeom>
        </p:spPr>
        <p:txBody>
          <a:bodyPr/>
          <a:lstStyle/>
          <a:p>
            <a:pPr/>
            <a:r>
              <a:t>Autor:in und Datum</a:t>
            </a:r>
          </a:p>
        </p:txBody>
      </p:sp>
      <p:sp>
        <p:nvSpPr>
          <p:cNvPr id="34" name="Folientitel"/>
          <p:cNvSpPr txBox="1"/>
          <p:nvPr>
            <p:ph type="title" hasCustomPrompt="1"/>
          </p:nvPr>
        </p:nvSpPr>
        <p:spPr>
          <a:xfrm>
            <a:off x="1803400" y="4483100"/>
            <a:ext cx="9601200" cy="419100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defRPr sz="12000"/>
            </a:lvl1pPr>
          </a:lstStyle>
          <a:p>
            <a:pPr/>
            <a:r>
              <a:t>Folientitel</a:t>
            </a:r>
          </a:p>
        </p:txBody>
      </p:sp>
      <p:sp>
        <p:nvSpPr>
          <p:cNvPr id="35" name="Foliennummer"/>
          <p:cNvSpPr txBox="1"/>
          <p:nvPr>
            <p:ph type="sldNum" sz="quarter" idx="2"/>
          </p:nvPr>
        </p:nvSpPr>
        <p:spPr>
          <a:xfrm>
            <a:off x="12039599" y="13131800"/>
            <a:ext cx="307544" cy="3429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el &amp; 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hteck"/>
          <p:cNvSpPr/>
          <p:nvPr/>
        </p:nvSpPr>
        <p:spPr>
          <a:xfrm>
            <a:off x="1008907" y="1067048"/>
            <a:ext cx="22378886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43" name="Folien-Untertitel"/>
          <p:cNvSpPr txBox="1"/>
          <p:nvPr>
            <p:ph type="body" sz="quarter" idx="21" hasCustomPrompt="1"/>
          </p:nvPr>
        </p:nvSpPr>
        <p:spPr>
          <a:xfrm>
            <a:off x="2057400" y="3232086"/>
            <a:ext cx="20269200" cy="845948"/>
          </a:xfrm>
          <a:prstGeom prst="rect">
            <a:avLst/>
          </a:prstGeom>
        </p:spPr>
        <p:txBody>
          <a:bodyPr/>
          <a:lstStyle/>
          <a:p>
            <a:pPr/>
            <a:r>
              <a:t>Folien-Untertitel</a:t>
            </a:r>
          </a:p>
        </p:txBody>
      </p:sp>
      <p:sp>
        <p:nvSpPr>
          <p:cNvPr id="44" name="Folientitel"/>
          <p:cNvSpPr txBox="1"/>
          <p:nvPr>
            <p:ph type="title" hasCustomPrompt="1"/>
          </p:nvPr>
        </p:nvSpPr>
        <p:spPr>
          <a:xfrm>
            <a:off x="2057400" y="1060698"/>
            <a:ext cx="20269200" cy="2279402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pPr/>
            <a:r>
              <a:t>Folientitel</a:t>
            </a:r>
          </a:p>
        </p:txBody>
      </p:sp>
      <p:sp>
        <p:nvSpPr>
          <p:cNvPr id="45" name="Textebene 1…"/>
          <p:cNvSpPr txBox="1"/>
          <p:nvPr>
            <p:ph type="body" idx="1" hasCustomPrompt="1"/>
          </p:nvPr>
        </p:nvSpPr>
        <p:spPr>
          <a:xfrm>
            <a:off x="2056037" y="4647009"/>
            <a:ext cx="20271926" cy="6957368"/>
          </a:xfrm>
          <a:prstGeom prst="rect">
            <a:avLst/>
          </a:prstGeom>
        </p:spPr>
        <p:txBody>
          <a:bodyPr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pPr/>
            <a:r>
              <a:t>Text für Folienpunkt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6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hteck"/>
          <p:cNvSpPr/>
          <p:nvPr/>
        </p:nvSpPr>
        <p:spPr>
          <a:xfrm>
            <a:off x="12192000" y="2079724"/>
            <a:ext cx="11188700" cy="9550401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54" name="Rechteck"/>
          <p:cNvSpPr/>
          <p:nvPr/>
        </p:nvSpPr>
        <p:spPr>
          <a:xfrm>
            <a:off x="1008906" y="1067048"/>
            <a:ext cx="11190188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55" name="Textebene 1…"/>
          <p:cNvSpPr txBox="1"/>
          <p:nvPr>
            <p:ph type="body" idx="1" hasCustomPrompt="1"/>
          </p:nvPr>
        </p:nvSpPr>
        <p:spPr>
          <a:xfrm>
            <a:off x="2058458" y="3677751"/>
            <a:ext cx="20264297" cy="6956178"/>
          </a:xfrm>
          <a:prstGeom prst="rect">
            <a:avLst/>
          </a:prstGeom>
        </p:spPr>
        <p:txBody>
          <a:bodyPr numCol="2" spcCol="2314058"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pPr/>
            <a:r>
              <a:t>Text für Folienpunkt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6" name="Foliennummer"/>
          <p:cNvSpPr txBox="1"/>
          <p:nvPr>
            <p:ph type="sldNum" sz="quarter" idx="2"/>
          </p:nvPr>
        </p:nvSpPr>
        <p:spPr>
          <a:xfrm>
            <a:off x="12044578" y="13131800"/>
            <a:ext cx="307544" cy="3429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el, Punkt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Verschiedene Make-up-Produkte auf einem rosafarbenem Hintergrund"/>
          <p:cNvSpPr/>
          <p:nvPr>
            <p:ph type="pic" idx="21"/>
          </p:nvPr>
        </p:nvSpPr>
        <p:spPr>
          <a:xfrm>
            <a:off x="11700889" y="-1027620"/>
            <a:ext cx="12288856" cy="150230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4" name="Rechteck"/>
          <p:cNvSpPr/>
          <p:nvPr/>
        </p:nvSpPr>
        <p:spPr>
          <a:xfrm>
            <a:off x="1008906" y="1067048"/>
            <a:ext cx="11190188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65" name="Folien-Untertitel"/>
          <p:cNvSpPr txBox="1"/>
          <p:nvPr>
            <p:ph type="body" sz="quarter" idx="22" hasCustomPrompt="1"/>
          </p:nvPr>
        </p:nvSpPr>
        <p:spPr>
          <a:xfrm>
            <a:off x="1802037" y="4375086"/>
            <a:ext cx="9603926" cy="845948"/>
          </a:xfrm>
          <a:prstGeom prst="rect">
            <a:avLst/>
          </a:prstGeom>
        </p:spPr>
        <p:txBody>
          <a:bodyPr/>
          <a:lstStyle/>
          <a:p>
            <a:pPr/>
            <a:r>
              <a:t>Folien-Untertitel</a:t>
            </a:r>
          </a:p>
        </p:txBody>
      </p:sp>
      <p:sp>
        <p:nvSpPr>
          <p:cNvPr id="66" name="Folientitel"/>
          <p:cNvSpPr txBox="1"/>
          <p:nvPr>
            <p:ph type="title" hasCustomPrompt="1"/>
          </p:nvPr>
        </p:nvSpPr>
        <p:spPr>
          <a:xfrm>
            <a:off x="1802060" y="1640061"/>
            <a:ext cx="9601348" cy="2798379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pPr/>
            <a:r>
              <a:t>Folientitel</a:t>
            </a:r>
          </a:p>
        </p:txBody>
      </p:sp>
      <p:sp>
        <p:nvSpPr>
          <p:cNvPr id="67" name="Textebene 1…"/>
          <p:cNvSpPr txBox="1"/>
          <p:nvPr>
            <p:ph type="body" sz="quarter" idx="1" hasCustomPrompt="1"/>
          </p:nvPr>
        </p:nvSpPr>
        <p:spPr>
          <a:xfrm>
            <a:off x="1802037" y="5778500"/>
            <a:ext cx="9596832" cy="6110784"/>
          </a:xfrm>
          <a:prstGeom prst="rect">
            <a:avLst/>
          </a:prstGeom>
        </p:spPr>
        <p:txBody>
          <a:bodyPr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b="0" sz="400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pPr/>
            <a:r>
              <a:t>Text für Folienpunkt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8" name="Foliennummer"/>
          <p:cNvSpPr txBox="1"/>
          <p:nvPr>
            <p:ph type="sldNum" sz="quarter" idx="2"/>
          </p:nvPr>
        </p:nvSpPr>
        <p:spPr>
          <a:xfrm>
            <a:off x="12044578" y="13131800"/>
            <a:ext cx="307544" cy="3429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hteck"/>
          <p:cNvSpPr/>
          <p:nvPr/>
        </p:nvSpPr>
        <p:spPr>
          <a:xfrm>
            <a:off x="1002557" y="1068834"/>
            <a:ext cx="22378886" cy="11578332"/>
          </a:xfrm>
          <a:prstGeom prst="rect">
            <a:avLst/>
          </a:prstGeom>
          <a:solidFill>
            <a:srgbClr val="7CA0B2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76" name="Titel des Abschnitts"/>
          <p:cNvSpPr txBox="1"/>
          <p:nvPr>
            <p:ph type="title" hasCustomPrompt="1"/>
          </p:nvPr>
        </p:nvSpPr>
        <p:spPr>
          <a:xfrm>
            <a:off x="2057400" y="4196048"/>
            <a:ext cx="20269200" cy="5213153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12000">
                <a:solidFill>
                  <a:srgbClr val="FFFFFF"/>
                </a:solidFill>
                <a:latin typeface="Canela Regular"/>
                <a:ea typeface="Canela Regular"/>
                <a:cs typeface="Canela Regular"/>
                <a:sym typeface="Canela Regular"/>
              </a:defRPr>
            </a:lvl1pPr>
          </a:lstStyle>
          <a:p>
            <a:pPr/>
            <a:r>
              <a:t>Titel des Abschnitts</a:t>
            </a:r>
          </a:p>
        </p:txBody>
      </p:sp>
      <p:sp>
        <p:nvSpPr>
          <p:cNvPr id="7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hteck"/>
          <p:cNvSpPr/>
          <p:nvPr/>
        </p:nvSpPr>
        <p:spPr>
          <a:xfrm>
            <a:off x="1008907" y="1067048"/>
            <a:ext cx="22378886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85" name="Folien-Untertitel"/>
          <p:cNvSpPr txBox="1"/>
          <p:nvPr>
            <p:ph type="body" sz="quarter" idx="21" hasCustomPrompt="1"/>
          </p:nvPr>
        </p:nvSpPr>
        <p:spPr>
          <a:xfrm>
            <a:off x="2057400" y="3232086"/>
            <a:ext cx="20269200" cy="845948"/>
          </a:xfrm>
          <a:prstGeom prst="rect">
            <a:avLst/>
          </a:prstGeom>
        </p:spPr>
        <p:txBody>
          <a:bodyPr/>
          <a:lstStyle/>
          <a:p>
            <a:pPr/>
            <a:r>
              <a:t>Folien-Untertitel</a:t>
            </a:r>
          </a:p>
        </p:txBody>
      </p:sp>
      <p:sp>
        <p:nvSpPr>
          <p:cNvPr id="86" name="Folientitel"/>
          <p:cNvSpPr txBox="1"/>
          <p:nvPr>
            <p:ph type="title" hasCustomPrompt="1"/>
          </p:nvPr>
        </p:nvSpPr>
        <p:spPr>
          <a:xfrm>
            <a:off x="2057400" y="1060698"/>
            <a:ext cx="20269200" cy="2272842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pPr/>
            <a:r>
              <a:t>Folientitel</a:t>
            </a:r>
          </a:p>
        </p:txBody>
      </p:sp>
      <p:sp>
        <p:nvSpPr>
          <p:cNvPr id="8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hteck"/>
          <p:cNvSpPr/>
          <p:nvPr/>
        </p:nvSpPr>
        <p:spPr>
          <a:xfrm>
            <a:off x="12197605" y="1065312"/>
            <a:ext cx="11184585" cy="115853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95" name="Rechteck"/>
          <p:cNvSpPr/>
          <p:nvPr/>
        </p:nvSpPr>
        <p:spPr>
          <a:xfrm>
            <a:off x="1003299" y="2076549"/>
            <a:ext cx="11194307" cy="9556552"/>
          </a:xfrm>
          <a:prstGeom prst="rect">
            <a:avLst/>
          </a:prstGeom>
          <a:solidFill>
            <a:schemeClr val="accent3">
              <a:satOff val="-3883"/>
              <a:lumOff val="1467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96" name="Textebene 1…"/>
          <p:cNvSpPr txBox="1"/>
          <p:nvPr>
            <p:ph type="body" sz="quarter" idx="1" hasCustomPrompt="1"/>
          </p:nvPr>
        </p:nvSpPr>
        <p:spPr>
          <a:xfrm>
            <a:off x="13496600" y="4331487"/>
            <a:ext cx="9049076" cy="5492985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spcBef>
                <a:spcPts val="3200"/>
              </a:spcBef>
              <a:defRPr spc="-39" sz="4000"/>
            </a:lvl1pPr>
            <a:lvl2pPr algn="l">
              <a:lnSpc>
                <a:spcPct val="100000"/>
              </a:lnSpc>
              <a:spcBef>
                <a:spcPts val="3200"/>
              </a:spcBef>
              <a:defRPr spc="-39" sz="4000"/>
            </a:lvl2pPr>
            <a:lvl3pPr algn="l">
              <a:lnSpc>
                <a:spcPct val="100000"/>
              </a:lnSpc>
              <a:spcBef>
                <a:spcPts val="3200"/>
              </a:spcBef>
              <a:defRPr spc="-39" sz="4000"/>
            </a:lvl3pPr>
            <a:lvl4pPr algn="l">
              <a:lnSpc>
                <a:spcPct val="100000"/>
              </a:lnSpc>
              <a:spcBef>
                <a:spcPts val="3200"/>
              </a:spcBef>
              <a:defRPr spc="-39" sz="4000"/>
            </a:lvl4pPr>
            <a:lvl5pPr algn="l">
              <a:lnSpc>
                <a:spcPct val="100000"/>
              </a:lnSpc>
              <a:spcBef>
                <a:spcPts val="3200"/>
              </a:spcBef>
              <a:defRPr spc="-39" sz="4000"/>
            </a:lvl5pPr>
          </a:lstStyle>
          <a:p>
            <a:pPr/>
            <a:r>
              <a:t>Agenda-Themen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7" name="Agenda-Titel"/>
          <p:cNvSpPr txBox="1"/>
          <p:nvPr>
            <p:ph type="title" hasCustomPrompt="1"/>
          </p:nvPr>
        </p:nvSpPr>
        <p:spPr>
          <a:xfrm>
            <a:off x="1676400" y="5865318"/>
            <a:ext cx="9829800" cy="173301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defRPr sz="8200"/>
            </a:lvl1pPr>
          </a:lstStyle>
          <a:p>
            <a:pPr/>
            <a:r>
              <a:t>Agenda-Titel</a:t>
            </a:r>
          </a:p>
        </p:txBody>
      </p:sp>
      <p:sp>
        <p:nvSpPr>
          <p:cNvPr id="98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6F7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"/>
          <p:cNvSpPr/>
          <p:nvPr/>
        </p:nvSpPr>
        <p:spPr>
          <a:xfrm>
            <a:off x="1002557" y="1066800"/>
            <a:ext cx="22378886" cy="11582400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5431">
              <a:lnSpc>
                <a:spcPct val="120000"/>
              </a:lnSpc>
              <a:spcBef>
                <a:spcPts val="0"/>
              </a:spcBef>
              <a:defRPr spc="-59" sz="3000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</a:p>
        </p:txBody>
      </p:sp>
      <p:sp>
        <p:nvSpPr>
          <p:cNvPr id="3" name="Titel der Präsentation"/>
          <p:cNvSpPr txBox="1"/>
          <p:nvPr>
            <p:ph type="title" hasCustomPrompt="1"/>
          </p:nvPr>
        </p:nvSpPr>
        <p:spPr>
          <a:xfrm>
            <a:off x="2057400" y="2865877"/>
            <a:ext cx="20269200" cy="5359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Titel der Präsentation</a:t>
            </a:r>
          </a:p>
        </p:txBody>
      </p:sp>
      <p:sp>
        <p:nvSpPr>
          <p:cNvPr id="4" name="Textebene 1…"/>
          <p:cNvSpPr txBox="1"/>
          <p:nvPr>
            <p:ph type="body" idx="1" hasCustomPrompt="1"/>
          </p:nvPr>
        </p:nvSpPr>
        <p:spPr>
          <a:xfrm>
            <a:off x="2057400" y="7814975"/>
            <a:ext cx="20269200" cy="1488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Folien-Untertitel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" name="Foliennummer"/>
          <p:cNvSpPr txBox="1"/>
          <p:nvPr>
            <p:ph type="sldNum" sz="quarter" idx="2"/>
          </p:nvPr>
        </p:nvSpPr>
        <p:spPr>
          <a:xfrm>
            <a:off x="12038228" y="13131800"/>
            <a:ext cx="307544" cy="342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825500">
              <a:lnSpc>
                <a:spcPct val="100000"/>
              </a:lnSpc>
              <a:spcBef>
                <a:spcPts val="0"/>
              </a:spcBef>
              <a:defRPr sz="1600">
                <a:solidFill>
                  <a:srgbClr val="5E5E5E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5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0" marR="0" indent="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0" marR="0" indent="4572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0" marR="0" indent="9144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0" marR="0" indent="13716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0" marR="0" indent="18288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0" marR="0" indent="22860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0" marR="0" indent="27432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0" marR="0" indent="32004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0" marR="0" indent="36576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900" u="none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chnuller"/>
          <p:cNvSpPr txBox="1"/>
          <p:nvPr>
            <p:ph type="ctrTitle"/>
          </p:nvPr>
        </p:nvSpPr>
        <p:spPr>
          <a:xfrm>
            <a:off x="2057400" y="2844039"/>
            <a:ext cx="20269200" cy="5359732"/>
          </a:xfrm>
          <a:prstGeom prst="rect">
            <a:avLst/>
          </a:prstGeom>
        </p:spPr>
        <p:txBody>
          <a:bodyPr/>
          <a:lstStyle/>
          <a:p>
            <a:pPr/>
            <a:r>
              <a:t>Schnuller</a:t>
            </a:r>
          </a:p>
        </p:txBody>
      </p:sp>
      <p:pic>
        <p:nvPicPr>
          <p:cNvPr id="162" name="IMG_0455.jpeg" descr="IMG_045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84373" y="7797140"/>
            <a:ext cx="3923896" cy="39238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IMG_0454.jpeg" descr="IMG_0454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86463" y="1556243"/>
            <a:ext cx="3331325" cy="33313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Folien-Untertitel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6" name="Inhal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Inhalt </a:t>
            </a:r>
          </a:p>
        </p:txBody>
      </p:sp>
      <p:sp>
        <p:nvSpPr>
          <p:cNvPr id="167" name="Woraus besteht der Schnuller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777240" indent="-777240">
              <a:buAutoNum type="arabicPeriod" startAt="1"/>
              <a:defRPr sz="5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Woraus besteht der Schnuller ?</a:t>
            </a:r>
          </a:p>
          <a:p>
            <a:pPr marL="777240" indent="-777240">
              <a:buAutoNum type="arabicPeriod" startAt="1"/>
              <a:defRPr sz="5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Wer hat den Schnuller erfunden ?</a:t>
            </a:r>
          </a:p>
          <a:p>
            <a:pPr marL="777240" indent="-777240">
              <a:buAutoNum type="arabicPeriod" startAt="1"/>
              <a:defRPr sz="5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Wie entstand der Schnuller / Was ist die Funktion des Schnullers ?</a:t>
            </a:r>
          </a:p>
          <a:p>
            <a:pPr marL="777240" indent="-777240">
              <a:buAutoNum type="arabicPeriod" startAt="1"/>
              <a:defRPr sz="5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Was ist die größte Schnuller “Marke”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cover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Der Moderne Schnuller besteht im Wesentlichen aus einem Mundteil der aus Latex oder Silikon hergestellt ist."/>
          <p:cNvSpPr txBox="1"/>
          <p:nvPr>
            <p:ph type="body" sz="half" idx="1"/>
          </p:nvPr>
        </p:nvSpPr>
        <p:spPr>
          <a:xfrm>
            <a:off x="13747959" y="2320625"/>
            <a:ext cx="8797718" cy="8195081"/>
          </a:xfrm>
          <a:prstGeom prst="rect">
            <a:avLst/>
          </a:prstGeom>
        </p:spPr>
        <p:txBody>
          <a:bodyPr/>
          <a:lstStyle>
            <a:lvl1pPr>
              <a:defRPr spc="-55" sz="55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Der Moderne Schnuller besteht im Wesentlichen aus einem Mundteil der aus Latex oder Silikon hergestellt ist.</a:t>
            </a:r>
          </a:p>
        </p:txBody>
      </p:sp>
      <p:sp>
        <p:nvSpPr>
          <p:cNvPr id="170" name="Woraus besteht der Schnuller?"/>
          <p:cNvSpPr txBox="1"/>
          <p:nvPr>
            <p:ph type="title"/>
          </p:nvPr>
        </p:nvSpPr>
        <p:spPr>
          <a:xfrm>
            <a:off x="1308515" y="4844177"/>
            <a:ext cx="10545377" cy="3492522"/>
          </a:xfrm>
          <a:prstGeom prst="rect">
            <a:avLst/>
          </a:prstGeom>
        </p:spPr>
        <p:txBody>
          <a:bodyPr/>
          <a:lstStyle/>
          <a:p>
            <a:pPr/>
            <a:r>
              <a:t>Woraus besteht der Schnuller?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 thruBlk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İm Mittelalter gab es aber schon aehnliche Modele wie den Stoffschnuller…"/>
          <p:cNvSpPr txBox="1"/>
          <p:nvPr>
            <p:ph type="body" sz="half" idx="1"/>
          </p:nvPr>
        </p:nvSpPr>
        <p:spPr>
          <a:xfrm>
            <a:off x="13496600" y="2705289"/>
            <a:ext cx="9049076" cy="7672090"/>
          </a:xfrm>
          <a:prstGeom prst="rect">
            <a:avLst/>
          </a:prstGeom>
        </p:spPr>
        <p:txBody>
          <a:bodyPr/>
          <a:lstStyle/>
          <a:p>
            <a:pPr marL="413384" indent="-413384" defTabSz="767715">
              <a:spcBef>
                <a:spcPts val="2900"/>
              </a:spcBef>
              <a:buSzPct val="100000"/>
              <a:buChar char="•"/>
              <a:defRPr spc="-37" sz="3720"/>
            </a:pPr>
            <a:r>
              <a:t>İm Mittelalter gab es aber schon aehnliche Modele wie den Stoffschnuller </a:t>
            </a:r>
          </a:p>
          <a:p>
            <a:pPr marL="413384" indent="-413384" defTabSz="767715">
              <a:spcBef>
                <a:spcPts val="2900"/>
              </a:spcBef>
              <a:buSzPct val="100000"/>
              <a:buChar char="•"/>
              <a:defRPr spc="-37" sz="3720"/>
            </a:pPr>
            <a:r>
              <a:t>Der Moderne Schnuller wurde im Jahr 1945</a:t>
            </a:r>
          </a:p>
          <a:p>
            <a:pPr defTabSz="767715">
              <a:spcBef>
                <a:spcPts val="2900"/>
              </a:spcBef>
              <a:defRPr spc="-37" sz="3720"/>
            </a:pPr>
            <a:r>
              <a:t>Von dem Zahnmediziener Adolf Müller erfunden</a:t>
            </a:r>
          </a:p>
          <a:p>
            <a:pPr marL="413384" indent="-413384" defTabSz="767715">
              <a:spcBef>
                <a:spcPts val="2900"/>
              </a:spcBef>
              <a:buSzPct val="100000"/>
              <a:buChar char="•"/>
              <a:defRPr spc="-37" sz="3720"/>
            </a:pPr>
            <a:r>
              <a:t>Der Mediziener Wilhem Balters sicherte die Entwicklung durch Wissenschaftliche Studien ab.</a:t>
            </a:r>
          </a:p>
          <a:p>
            <a:pPr defTabSz="767715">
              <a:spcBef>
                <a:spcPts val="2900"/>
              </a:spcBef>
              <a:defRPr spc="-37" sz="3720"/>
            </a:pPr>
            <a:r>
              <a:t> </a:t>
            </a:r>
          </a:p>
        </p:txBody>
      </p:sp>
      <p:sp>
        <p:nvSpPr>
          <p:cNvPr id="173" name="Wer hat den Schnuller erfunden?"/>
          <p:cNvSpPr txBox="1"/>
          <p:nvPr>
            <p:ph type="title"/>
          </p:nvPr>
        </p:nvSpPr>
        <p:spPr>
          <a:xfrm>
            <a:off x="1676400" y="5865318"/>
            <a:ext cx="10473905" cy="3131195"/>
          </a:xfrm>
          <a:prstGeom prst="rect">
            <a:avLst/>
          </a:prstGeom>
        </p:spPr>
        <p:txBody>
          <a:bodyPr/>
          <a:lstStyle>
            <a:lvl1pPr defTabSz="800735">
              <a:defRPr b="1" sz="9312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Wer hat den Schnuller erfunden?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cover dir="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Der Moderne Schnuller war eine geplante Erfindung von Adolf Müller…"/>
          <p:cNvSpPr txBox="1"/>
          <p:nvPr>
            <p:ph type="body" sz="half" idx="1"/>
          </p:nvPr>
        </p:nvSpPr>
        <p:spPr>
          <a:xfrm>
            <a:off x="13496600" y="2965480"/>
            <a:ext cx="8219715" cy="8420143"/>
          </a:xfrm>
          <a:prstGeom prst="rect">
            <a:avLst/>
          </a:prstGeom>
        </p:spPr>
        <p:txBody>
          <a:bodyPr/>
          <a:lstStyle/>
          <a:p>
            <a:pPr defTabSz="759459">
              <a:spcBef>
                <a:spcPts val="2900"/>
              </a:spcBef>
              <a:defRPr spc="-54" sz="54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Der Moderne Schnuller war eine geplante Erfindung von Adolf Müller</a:t>
            </a:r>
          </a:p>
          <a:p>
            <a:pPr defTabSz="759459">
              <a:spcBef>
                <a:spcPts val="2900"/>
              </a:spcBef>
              <a:defRPr spc="-54" sz="54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Den er erfand den Stoffschnuller sehr </a:t>
            </a:r>
          </a:p>
          <a:p>
            <a:pPr defTabSz="759459">
              <a:spcBef>
                <a:spcPts val="2900"/>
              </a:spcBef>
              <a:defRPr spc="-54" sz="542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Unhygienisch dadurch wollte er einen saubern Schnuller erfinden.</a:t>
            </a:r>
          </a:p>
        </p:txBody>
      </p:sp>
      <p:sp>
        <p:nvSpPr>
          <p:cNvPr id="176" name="Wie entstand der Schnuller ?"/>
          <p:cNvSpPr txBox="1"/>
          <p:nvPr>
            <p:ph type="title"/>
          </p:nvPr>
        </p:nvSpPr>
        <p:spPr>
          <a:xfrm>
            <a:off x="1448732" y="3698551"/>
            <a:ext cx="9829801" cy="6711142"/>
          </a:xfrm>
          <a:prstGeom prst="rect">
            <a:avLst/>
          </a:prstGeom>
        </p:spPr>
        <p:txBody>
          <a:bodyPr/>
          <a:lstStyle>
            <a:lvl1pPr algn="l" defTabSz="2438338">
              <a:lnSpc>
                <a:spcPct val="80000"/>
              </a:lnSpc>
              <a:spcBef>
                <a:spcPts val="4200"/>
              </a:spcBef>
              <a:defRPr sz="7900"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pPr/>
            <a:r>
              <a:t>Wie entstand der Schnuller 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cover dir="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Die größte Schnuller Marke ist “ Nuk” weil die Firma Nuk die Schnuller am Zahnfreundlichsten herstellt und auch sehr viel auswahl hat.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Die größte Schnuller Marke ist “ Nuk” weil die Firma Nuk die Schnuller am Zahnfreundlichsten herstellt und auch sehr viel auswahl hat.</a:t>
            </a:r>
          </a:p>
        </p:txBody>
      </p:sp>
      <p:sp>
        <p:nvSpPr>
          <p:cNvPr id="179" name="Was ist die größte Schnuller Marke?"/>
          <p:cNvSpPr txBox="1"/>
          <p:nvPr>
            <p:ph type="title"/>
          </p:nvPr>
        </p:nvSpPr>
        <p:spPr>
          <a:xfrm>
            <a:off x="1676400" y="5865318"/>
            <a:ext cx="9976158" cy="3570622"/>
          </a:xfrm>
          <a:prstGeom prst="rect">
            <a:avLst/>
          </a:prstGeom>
        </p:spPr>
        <p:txBody>
          <a:bodyPr/>
          <a:lstStyle/>
          <a:p>
            <a:pPr/>
            <a:r>
              <a:t>Was ist die größte Schnuller Marke?</a:t>
            </a:r>
          </a:p>
        </p:txBody>
      </p:sp>
      <p:pic>
        <p:nvPicPr>
          <p:cNvPr id="180" name="IMG_0456.jpeg" descr="IMG_045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076669" y="7974138"/>
            <a:ext cx="4291796" cy="57223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cover dir="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IMG_0451.jpeg" descr="IMG_0451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9086" t="0" r="9086" b="0"/>
          <a:stretch>
            <a:fillRect/>
          </a:stretch>
        </p:blipFill>
        <p:spPr>
          <a:xfrm>
            <a:off x="13833154" y="1714334"/>
            <a:ext cx="9461798" cy="8074787"/>
          </a:xfrm>
          <a:prstGeom prst="rect">
            <a:avLst/>
          </a:prstGeom>
        </p:spPr>
      </p:pic>
      <p:sp>
        <p:nvSpPr>
          <p:cNvPr id="183" name="https://youtube.com/watch?v=brRPD8BGeiQ&amp;feature=share"/>
          <p:cNvSpPr txBox="1"/>
          <p:nvPr>
            <p:ph type="body" idx="22"/>
          </p:nvPr>
        </p:nvSpPr>
        <p:spPr>
          <a:xfrm>
            <a:off x="2042108" y="5755377"/>
            <a:ext cx="9601201" cy="84594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348488">
              <a:spcBef>
                <a:spcPts val="4400"/>
              </a:spcBef>
              <a:defRPr b="0" sz="2842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pPr/>
            <a:r>
              <a:t>https://youtube.com/watch?v=brRPD8BGeiQ&amp;feature=share</a:t>
            </a:r>
          </a:p>
        </p:txBody>
      </p:sp>
      <p:sp>
        <p:nvSpPr>
          <p:cNvPr id="184" name="Das ist ein alter Zeitungsartikel von Nuk wo ein Arzt bestaetigt das die Marke gut ist"/>
          <p:cNvSpPr txBox="1"/>
          <p:nvPr>
            <p:ph type="title"/>
          </p:nvPr>
        </p:nvSpPr>
        <p:spPr>
          <a:xfrm>
            <a:off x="1994366" y="1809563"/>
            <a:ext cx="8741851" cy="3315736"/>
          </a:xfrm>
          <a:prstGeom prst="rect">
            <a:avLst/>
          </a:prstGeom>
        </p:spPr>
        <p:txBody>
          <a:bodyPr/>
          <a:lstStyle>
            <a:lvl1pPr defTabSz="363220">
              <a:defRPr sz="5280"/>
            </a:lvl1pPr>
          </a:lstStyle>
          <a:p>
            <a:pPr/>
            <a:r>
              <a:t>Das ist ein alter Zeitungsartikel von Nuk wo ein Arzt bestaetigt das die Marke gut ist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750">
        <p:circle/>
      </p:transition>
    </mc:Choice>
    <mc:Fallback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Wir hoffen euch hat die Präsentationen gefallen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Wir hoffen euch hat die Präsentationen gefallen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29_Lookbook">
  <a:themeElements>
    <a:clrScheme name="29_Lookbook">
      <a:dk1>
        <a:srgbClr val="000000"/>
      </a:dk1>
      <a:lt1>
        <a:srgbClr val="F6F7F2"/>
      </a:lt1>
      <a:dk2>
        <a:srgbClr val="5E5E5E"/>
      </a:dk2>
      <a:lt2>
        <a:srgbClr val="D5D5D5"/>
      </a:lt2>
      <a:accent1>
        <a:srgbClr val="B9CAD3"/>
      </a:accent1>
      <a:accent2>
        <a:srgbClr val="8CBAD7"/>
      </a:accent2>
      <a:accent3>
        <a:srgbClr val="B5AFC4"/>
      </a:accent3>
      <a:accent4>
        <a:srgbClr val="E8A6B1"/>
      </a:accent4>
      <a:accent5>
        <a:srgbClr val="FF8A6E"/>
      </a:accent5>
      <a:accent6>
        <a:srgbClr val="E2CF91"/>
      </a:accent6>
      <a:hlink>
        <a:srgbClr val="0000FF"/>
      </a:hlink>
      <a:folHlink>
        <a:srgbClr val="FF00FF"/>
      </a:folHlink>
    </a:clrScheme>
    <a:fontScheme name="29_Lookbook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9_Lookboo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15431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-59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Canela Deck Bold"/>
            <a:ea typeface="Canela Deck Bold"/>
            <a:cs typeface="Canela Deck Bold"/>
            <a:sym typeface="Canela Deck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355600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roxima Nova Medium"/>
            <a:ea typeface="Proxima Nova Medium"/>
            <a:cs typeface="Proxima Nova Medium"/>
            <a:sym typeface="Proxima Nova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9_Lookbook">
  <a:themeElements>
    <a:clrScheme name="29_Lookbook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B9CAD3"/>
      </a:accent1>
      <a:accent2>
        <a:srgbClr val="8CBAD7"/>
      </a:accent2>
      <a:accent3>
        <a:srgbClr val="B5AFC4"/>
      </a:accent3>
      <a:accent4>
        <a:srgbClr val="E8A6B1"/>
      </a:accent4>
      <a:accent5>
        <a:srgbClr val="FF8A6E"/>
      </a:accent5>
      <a:accent6>
        <a:srgbClr val="E2CF91"/>
      </a:accent6>
      <a:hlink>
        <a:srgbClr val="0000FF"/>
      </a:hlink>
      <a:folHlink>
        <a:srgbClr val="FF00FF"/>
      </a:folHlink>
    </a:clrScheme>
    <a:fontScheme name="29_Lookbook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9_Lookboo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15431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-59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Canela Deck Bold"/>
            <a:ea typeface="Canela Deck Bold"/>
            <a:cs typeface="Canela Deck Bold"/>
            <a:sym typeface="Canela Deck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355600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roxima Nova Medium"/>
            <a:ea typeface="Proxima Nova Medium"/>
            <a:cs typeface="Proxima Nova Medium"/>
            <a:sym typeface="Proxima Nova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